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endParaRPr lang="en-US" dirty="0"/>
          </a:p>
          <a:p>
            <a:pPr lvl="1"/>
            <a:r>
              <a:rPr lang="en-US" dirty="0"/>
              <a:t>For excused absence, please contact the instructor by email.</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 and activities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1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pPr lvl="1"/>
            <a:r>
              <a:rPr lang="en-US" dirty="0"/>
              <a:t>We encourage all students to “</a:t>
            </a:r>
            <a:r>
              <a:rPr lang="en-US" dirty="0">
                <a:solidFill>
                  <a:srgbClr val="FF0000"/>
                </a:solidFill>
              </a:rPr>
              <a:t>Meet</a:t>
            </a:r>
            <a:r>
              <a:rPr lang="en-US" dirty="0"/>
              <a:t>” with the instructor at least once! </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275+ students and 18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3804</TotalTime>
  <Words>1795</Words>
  <Application>Microsoft Office PowerPoint</Application>
  <PresentationFormat>Widescreen</PresentationFormat>
  <Paragraphs>202</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80</cp:revision>
  <dcterms:created xsi:type="dcterms:W3CDTF">2021-01-07T15:19:22Z</dcterms:created>
  <dcterms:modified xsi:type="dcterms:W3CDTF">2025-01-02T21:57:07Z</dcterms:modified>
</cp:coreProperties>
</file>